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470" r:id="rId6"/>
    <p:sldId id="471" r:id="rId7"/>
    <p:sldId id="472" r:id="rId8"/>
    <p:sldId id="538" r:id="rId9"/>
    <p:sldId id="54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3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CCB58D-13AB-46C7-A8DC-472D539F8FDE}" v="18" dt="2020-06-01T09:16:41.0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 Lloyd-Jones" userId="dea72f04-f63d-4ac8-b148-69ee310550b7" providerId="ADAL" clId="{D6621F7F-98F1-4E98-816A-B572C3A35460}"/>
    <pc:docChg chg="undo custSel addSld delSld modSld sldOrd modMainMaster">
      <pc:chgData name="Rob Lloyd-Jones" userId="dea72f04-f63d-4ac8-b148-69ee310550b7" providerId="ADAL" clId="{D6621F7F-98F1-4E98-816A-B572C3A35460}" dt="2020-06-01T09:21:40.644" v="401" actId="948"/>
      <pc:docMkLst>
        <pc:docMk/>
      </pc:docMkLst>
      <pc:sldChg chg="del">
        <pc:chgData name="Rob Lloyd-Jones" userId="dea72f04-f63d-4ac8-b148-69ee310550b7" providerId="ADAL" clId="{D6621F7F-98F1-4E98-816A-B572C3A35460}" dt="2020-06-01T09:13:31.812" v="209" actId="2696"/>
        <pc:sldMkLst>
          <pc:docMk/>
          <pc:sldMk cId="2361186230" sldId="257"/>
        </pc:sldMkLst>
      </pc:sldChg>
      <pc:sldChg chg="del">
        <pc:chgData name="Rob Lloyd-Jones" userId="dea72f04-f63d-4ac8-b148-69ee310550b7" providerId="ADAL" clId="{D6621F7F-98F1-4E98-816A-B572C3A35460}" dt="2020-06-01T09:13:31.926" v="210" actId="2696"/>
        <pc:sldMkLst>
          <pc:docMk/>
          <pc:sldMk cId="3032342769" sldId="258"/>
        </pc:sldMkLst>
      </pc:sldChg>
      <pc:sldChg chg="modSp">
        <pc:chgData name="Rob Lloyd-Jones" userId="dea72f04-f63d-4ac8-b148-69ee310550b7" providerId="ADAL" clId="{D6621F7F-98F1-4E98-816A-B572C3A35460}" dt="2020-06-01T09:06:20.054" v="37" actId="20577"/>
        <pc:sldMkLst>
          <pc:docMk/>
          <pc:sldMk cId="995399018" sldId="259"/>
        </pc:sldMkLst>
        <pc:spChg chg="mod">
          <ac:chgData name="Rob Lloyd-Jones" userId="dea72f04-f63d-4ac8-b148-69ee310550b7" providerId="ADAL" clId="{D6621F7F-98F1-4E98-816A-B572C3A35460}" dt="2020-06-01T09:06:20.054" v="37" actId="20577"/>
          <ac:spMkLst>
            <pc:docMk/>
            <pc:sldMk cId="995399018" sldId="259"/>
            <ac:spMk id="2" creationId="{3DE8972E-2A6B-486D-B994-E39F8DE64745}"/>
          </ac:spMkLst>
        </pc:spChg>
      </pc:sldChg>
      <pc:sldChg chg="add del">
        <pc:chgData name="Rob Lloyd-Jones" userId="dea72f04-f63d-4ac8-b148-69ee310550b7" providerId="ADAL" clId="{D6621F7F-98F1-4E98-816A-B572C3A35460}" dt="2020-06-01T09:15:48.305" v="313" actId="2696"/>
        <pc:sldMkLst>
          <pc:docMk/>
          <pc:sldMk cId="1290049310" sldId="260"/>
        </pc:sldMkLst>
      </pc:sldChg>
      <pc:sldChg chg="del">
        <pc:chgData name="Rob Lloyd-Jones" userId="dea72f04-f63d-4ac8-b148-69ee310550b7" providerId="ADAL" clId="{D6621F7F-98F1-4E98-816A-B572C3A35460}" dt="2020-06-01T09:13:31.614" v="208" actId="2696"/>
        <pc:sldMkLst>
          <pc:docMk/>
          <pc:sldMk cId="1754512599" sldId="261"/>
        </pc:sldMkLst>
      </pc:sldChg>
      <pc:sldChg chg="del">
        <pc:chgData name="Rob Lloyd-Jones" userId="dea72f04-f63d-4ac8-b148-69ee310550b7" providerId="ADAL" clId="{D6621F7F-98F1-4E98-816A-B572C3A35460}" dt="2020-06-01T09:13:31.466" v="207" actId="2696"/>
        <pc:sldMkLst>
          <pc:docMk/>
          <pc:sldMk cId="4177381231" sldId="262"/>
        </pc:sldMkLst>
      </pc:sldChg>
      <pc:sldChg chg="del">
        <pc:chgData name="Rob Lloyd-Jones" userId="dea72f04-f63d-4ac8-b148-69ee310550b7" providerId="ADAL" clId="{D6621F7F-98F1-4E98-816A-B572C3A35460}" dt="2020-06-01T09:13:32.074" v="211" actId="2696"/>
        <pc:sldMkLst>
          <pc:docMk/>
          <pc:sldMk cId="3454921185" sldId="263"/>
        </pc:sldMkLst>
      </pc:sldChg>
      <pc:sldChg chg="del">
        <pc:chgData name="Rob Lloyd-Jones" userId="dea72f04-f63d-4ac8-b148-69ee310550b7" providerId="ADAL" clId="{D6621F7F-98F1-4E98-816A-B572C3A35460}" dt="2020-06-01T09:13:32.348" v="212" actId="2696"/>
        <pc:sldMkLst>
          <pc:docMk/>
          <pc:sldMk cId="3026341717" sldId="265"/>
        </pc:sldMkLst>
      </pc:sldChg>
      <pc:sldChg chg="del">
        <pc:chgData name="Rob Lloyd-Jones" userId="dea72f04-f63d-4ac8-b148-69ee310550b7" providerId="ADAL" clId="{D6621F7F-98F1-4E98-816A-B572C3A35460}" dt="2020-06-01T09:13:32.376" v="213" actId="2696"/>
        <pc:sldMkLst>
          <pc:docMk/>
          <pc:sldMk cId="4202925754" sldId="266"/>
        </pc:sldMkLst>
      </pc:sldChg>
      <pc:sldChg chg="del">
        <pc:chgData name="Rob Lloyd-Jones" userId="dea72f04-f63d-4ac8-b148-69ee310550b7" providerId="ADAL" clId="{D6621F7F-98F1-4E98-816A-B572C3A35460}" dt="2020-06-01T09:13:32.637" v="214" actId="2696"/>
        <pc:sldMkLst>
          <pc:docMk/>
          <pc:sldMk cId="4024826175" sldId="267"/>
        </pc:sldMkLst>
      </pc:sldChg>
      <pc:sldChg chg="del">
        <pc:chgData name="Rob Lloyd-Jones" userId="dea72f04-f63d-4ac8-b148-69ee310550b7" providerId="ADAL" clId="{D6621F7F-98F1-4E98-816A-B572C3A35460}" dt="2020-06-01T09:13:32.898" v="215" actId="2696"/>
        <pc:sldMkLst>
          <pc:docMk/>
          <pc:sldMk cId="2661637240" sldId="269"/>
        </pc:sldMkLst>
      </pc:sldChg>
      <pc:sldChg chg="del">
        <pc:chgData name="Rob Lloyd-Jones" userId="dea72f04-f63d-4ac8-b148-69ee310550b7" providerId="ADAL" clId="{D6621F7F-98F1-4E98-816A-B572C3A35460}" dt="2020-06-01T09:13:32.928" v="216" actId="2696"/>
        <pc:sldMkLst>
          <pc:docMk/>
          <pc:sldMk cId="2352340788" sldId="270"/>
        </pc:sldMkLst>
      </pc:sldChg>
      <pc:sldChg chg="del">
        <pc:chgData name="Rob Lloyd-Jones" userId="dea72f04-f63d-4ac8-b148-69ee310550b7" providerId="ADAL" clId="{D6621F7F-98F1-4E98-816A-B572C3A35460}" dt="2020-06-01T09:13:33.022" v="217" actId="2696"/>
        <pc:sldMkLst>
          <pc:docMk/>
          <pc:sldMk cId="2514800699" sldId="271"/>
        </pc:sldMkLst>
      </pc:sldChg>
      <pc:sldChg chg="del">
        <pc:chgData name="Rob Lloyd-Jones" userId="dea72f04-f63d-4ac8-b148-69ee310550b7" providerId="ADAL" clId="{D6621F7F-98F1-4E98-816A-B572C3A35460}" dt="2020-06-01T09:13:33.149" v="218" actId="2696"/>
        <pc:sldMkLst>
          <pc:docMk/>
          <pc:sldMk cId="651184264" sldId="272"/>
        </pc:sldMkLst>
      </pc:sldChg>
      <pc:sldChg chg="del">
        <pc:chgData name="Rob Lloyd-Jones" userId="dea72f04-f63d-4ac8-b148-69ee310550b7" providerId="ADAL" clId="{D6621F7F-98F1-4E98-816A-B572C3A35460}" dt="2020-06-01T09:13:33.292" v="219" actId="2696"/>
        <pc:sldMkLst>
          <pc:docMk/>
          <pc:sldMk cId="176806164" sldId="273"/>
        </pc:sldMkLst>
      </pc:sldChg>
      <pc:sldChg chg="del">
        <pc:chgData name="Rob Lloyd-Jones" userId="dea72f04-f63d-4ac8-b148-69ee310550b7" providerId="ADAL" clId="{D6621F7F-98F1-4E98-816A-B572C3A35460}" dt="2020-06-01T09:13:33.490" v="220" actId="2696"/>
        <pc:sldMkLst>
          <pc:docMk/>
          <pc:sldMk cId="2071562343" sldId="274"/>
        </pc:sldMkLst>
      </pc:sldChg>
      <pc:sldChg chg="del">
        <pc:chgData name="Rob Lloyd-Jones" userId="dea72f04-f63d-4ac8-b148-69ee310550b7" providerId="ADAL" clId="{D6621F7F-98F1-4E98-816A-B572C3A35460}" dt="2020-06-01T09:13:34.047" v="221" actId="2696"/>
        <pc:sldMkLst>
          <pc:docMk/>
          <pc:sldMk cId="3171629419" sldId="275"/>
        </pc:sldMkLst>
      </pc:sldChg>
      <pc:sldChg chg="del">
        <pc:chgData name="Rob Lloyd-Jones" userId="dea72f04-f63d-4ac8-b148-69ee310550b7" providerId="ADAL" clId="{D6621F7F-98F1-4E98-816A-B572C3A35460}" dt="2020-06-01T09:13:34.077" v="222" actId="2696"/>
        <pc:sldMkLst>
          <pc:docMk/>
          <pc:sldMk cId="1105369601" sldId="276"/>
        </pc:sldMkLst>
      </pc:sldChg>
      <pc:sldChg chg="del">
        <pc:chgData name="Rob Lloyd-Jones" userId="dea72f04-f63d-4ac8-b148-69ee310550b7" providerId="ADAL" clId="{D6621F7F-98F1-4E98-816A-B572C3A35460}" dt="2020-06-01T09:13:34.111" v="223" actId="2696"/>
        <pc:sldMkLst>
          <pc:docMk/>
          <pc:sldMk cId="1585883129" sldId="277"/>
        </pc:sldMkLst>
      </pc:sldChg>
      <pc:sldChg chg="del">
        <pc:chgData name="Rob Lloyd-Jones" userId="dea72f04-f63d-4ac8-b148-69ee310550b7" providerId="ADAL" clId="{D6621F7F-98F1-4E98-816A-B572C3A35460}" dt="2020-06-01T09:13:34.142" v="224" actId="2696"/>
        <pc:sldMkLst>
          <pc:docMk/>
          <pc:sldMk cId="4246401042" sldId="278"/>
        </pc:sldMkLst>
      </pc:sldChg>
      <pc:sldChg chg="del">
        <pc:chgData name="Rob Lloyd-Jones" userId="dea72f04-f63d-4ac8-b148-69ee310550b7" providerId="ADAL" clId="{D6621F7F-98F1-4E98-816A-B572C3A35460}" dt="2020-06-01T09:13:34.171" v="225" actId="2696"/>
        <pc:sldMkLst>
          <pc:docMk/>
          <pc:sldMk cId="3524206294" sldId="279"/>
        </pc:sldMkLst>
      </pc:sldChg>
      <pc:sldChg chg="del">
        <pc:chgData name="Rob Lloyd-Jones" userId="dea72f04-f63d-4ac8-b148-69ee310550b7" providerId="ADAL" clId="{D6621F7F-98F1-4E98-816A-B572C3A35460}" dt="2020-06-01T09:13:34.193" v="226" actId="2696"/>
        <pc:sldMkLst>
          <pc:docMk/>
          <pc:sldMk cId="1726743064" sldId="280"/>
        </pc:sldMkLst>
      </pc:sldChg>
      <pc:sldChg chg="del">
        <pc:chgData name="Rob Lloyd-Jones" userId="dea72f04-f63d-4ac8-b148-69ee310550b7" providerId="ADAL" clId="{D6621F7F-98F1-4E98-816A-B572C3A35460}" dt="2020-06-01T09:13:34.292" v="227" actId="2696"/>
        <pc:sldMkLst>
          <pc:docMk/>
          <pc:sldMk cId="1012188305" sldId="281"/>
        </pc:sldMkLst>
      </pc:sldChg>
      <pc:sldChg chg="del">
        <pc:chgData name="Rob Lloyd-Jones" userId="dea72f04-f63d-4ac8-b148-69ee310550b7" providerId="ADAL" clId="{D6621F7F-98F1-4E98-816A-B572C3A35460}" dt="2020-06-01T09:13:34.328" v="228" actId="2696"/>
        <pc:sldMkLst>
          <pc:docMk/>
          <pc:sldMk cId="4101969986" sldId="282"/>
        </pc:sldMkLst>
      </pc:sldChg>
      <pc:sldChg chg="del">
        <pc:chgData name="Rob Lloyd-Jones" userId="dea72f04-f63d-4ac8-b148-69ee310550b7" providerId="ADAL" clId="{D6621F7F-98F1-4E98-816A-B572C3A35460}" dt="2020-06-01T09:13:34.356" v="229" actId="2696"/>
        <pc:sldMkLst>
          <pc:docMk/>
          <pc:sldMk cId="3112410825" sldId="283"/>
        </pc:sldMkLst>
      </pc:sldChg>
      <pc:sldChg chg="del">
        <pc:chgData name="Rob Lloyd-Jones" userId="dea72f04-f63d-4ac8-b148-69ee310550b7" providerId="ADAL" clId="{D6621F7F-98F1-4E98-816A-B572C3A35460}" dt="2020-06-01T09:13:34.385" v="230" actId="2696"/>
        <pc:sldMkLst>
          <pc:docMk/>
          <pc:sldMk cId="15056919" sldId="284"/>
        </pc:sldMkLst>
      </pc:sldChg>
      <pc:sldChg chg="del">
        <pc:chgData name="Rob Lloyd-Jones" userId="dea72f04-f63d-4ac8-b148-69ee310550b7" providerId="ADAL" clId="{D6621F7F-98F1-4E98-816A-B572C3A35460}" dt="2020-06-01T09:13:34.485" v="231" actId="2696"/>
        <pc:sldMkLst>
          <pc:docMk/>
          <pc:sldMk cId="3243803689" sldId="285"/>
        </pc:sldMkLst>
      </pc:sldChg>
      <pc:sldChg chg="del">
        <pc:chgData name="Rob Lloyd-Jones" userId="dea72f04-f63d-4ac8-b148-69ee310550b7" providerId="ADAL" clId="{D6621F7F-98F1-4E98-816A-B572C3A35460}" dt="2020-06-01T09:13:34.513" v="232" actId="2696"/>
        <pc:sldMkLst>
          <pc:docMk/>
          <pc:sldMk cId="3216814126" sldId="286"/>
        </pc:sldMkLst>
      </pc:sldChg>
      <pc:sldChg chg="del">
        <pc:chgData name="Rob Lloyd-Jones" userId="dea72f04-f63d-4ac8-b148-69ee310550b7" providerId="ADAL" clId="{D6621F7F-98F1-4E98-816A-B572C3A35460}" dt="2020-06-01T09:13:34.547" v="233" actId="2696"/>
        <pc:sldMkLst>
          <pc:docMk/>
          <pc:sldMk cId="1137227862" sldId="287"/>
        </pc:sldMkLst>
      </pc:sldChg>
      <pc:sldChg chg="del">
        <pc:chgData name="Rob Lloyd-Jones" userId="dea72f04-f63d-4ac8-b148-69ee310550b7" providerId="ADAL" clId="{D6621F7F-98F1-4E98-816A-B572C3A35460}" dt="2020-06-01T09:13:34.572" v="234" actId="2696"/>
        <pc:sldMkLst>
          <pc:docMk/>
          <pc:sldMk cId="314496709" sldId="288"/>
        </pc:sldMkLst>
      </pc:sldChg>
      <pc:sldChg chg="del">
        <pc:chgData name="Rob Lloyd-Jones" userId="dea72f04-f63d-4ac8-b148-69ee310550b7" providerId="ADAL" clId="{D6621F7F-98F1-4E98-816A-B572C3A35460}" dt="2020-06-01T09:13:34.595" v="235" actId="2696"/>
        <pc:sldMkLst>
          <pc:docMk/>
          <pc:sldMk cId="2489917208" sldId="289"/>
        </pc:sldMkLst>
      </pc:sldChg>
      <pc:sldChg chg="del">
        <pc:chgData name="Rob Lloyd-Jones" userId="dea72f04-f63d-4ac8-b148-69ee310550b7" providerId="ADAL" clId="{D6621F7F-98F1-4E98-816A-B572C3A35460}" dt="2020-06-01T09:13:34.626" v="236" actId="2696"/>
        <pc:sldMkLst>
          <pc:docMk/>
          <pc:sldMk cId="2235778224" sldId="290"/>
        </pc:sldMkLst>
      </pc:sldChg>
      <pc:sldChg chg="del">
        <pc:chgData name="Rob Lloyd-Jones" userId="dea72f04-f63d-4ac8-b148-69ee310550b7" providerId="ADAL" clId="{D6621F7F-98F1-4E98-816A-B572C3A35460}" dt="2020-06-01T09:13:40.158" v="274" actId="2696"/>
        <pc:sldMkLst>
          <pc:docMk/>
          <pc:sldMk cId="1147059154" sldId="291"/>
        </pc:sldMkLst>
      </pc:sldChg>
      <pc:sldChg chg="del">
        <pc:chgData name="Rob Lloyd-Jones" userId="dea72f04-f63d-4ac8-b148-69ee310550b7" providerId="ADAL" clId="{D6621F7F-98F1-4E98-816A-B572C3A35460}" dt="2020-06-01T09:13:34.724" v="239" actId="2696"/>
        <pc:sldMkLst>
          <pc:docMk/>
          <pc:sldMk cId="3175583998" sldId="292"/>
        </pc:sldMkLst>
      </pc:sldChg>
      <pc:sldChg chg="del">
        <pc:chgData name="Rob Lloyd-Jones" userId="dea72f04-f63d-4ac8-b148-69ee310550b7" providerId="ADAL" clId="{D6621F7F-98F1-4E98-816A-B572C3A35460}" dt="2020-06-01T09:13:36.020" v="242" actId="2696"/>
        <pc:sldMkLst>
          <pc:docMk/>
          <pc:sldMk cId="2554908498" sldId="293"/>
        </pc:sldMkLst>
      </pc:sldChg>
      <pc:sldChg chg="del">
        <pc:chgData name="Rob Lloyd-Jones" userId="dea72f04-f63d-4ac8-b148-69ee310550b7" providerId="ADAL" clId="{D6621F7F-98F1-4E98-816A-B572C3A35460}" dt="2020-06-01T09:13:36.190" v="245" actId="2696"/>
        <pc:sldMkLst>
          <pc:docMk/>
          <pc:sldMk cId="4190708291" sldId="294"/>
        </pc:sldMkLst>
      </pc:sldChg>
      <pc:sldChg chg="del">
        <pc:chgData name="Rob Lloyd-Jones" userId="dea72f04-f63d-4ac8-b148-69ee310550b7" providerId="ADAL" clId="{D6621F7F-98F1-4E98-816A-B572C3A35460}" dt="2020-06-01T09:13:36.979" v="248" actId="2696"/>
        <pc:sldMkLst>
          <pc:docMk/>
          <pc:sldMk cId="2921671028" sldId="295"/>
        </pc:sldMkLst>
      </pc:sldChg>
      <pc:sldChg chg="del">
        <pc:chgData name="Rob Lloyd-Jones" userId="dea72f04-f63d-4ac8-b148-69ee310550b7" providerId="ADAL" clId="{D6621F7F-98F1-4E98-816A-B572C3A35460}" dt="2020-06-01T09:13:37.552" v="251" actId="2696"/>
        <pc:sldMkLst>
          <pc:docMk/>
          <pc:sldMk cId="3649184239" sldId="296"/>
        </pc:sldMkLst>
      </pc:sldChg>
      <pc:sldChg chg="del">
        <pc:chgData name="Rob Lloyd-Jones" userId="dea72f04-f63d-4ac8-b148-69ee310550b7" providerId="ADAL" clId="{D6621F7F-98F1-4E98-816A-B572C3A35460}" dt="2020-06-01T09:13:37.725" v="254" actId="2696"/>
        <pc:sldMkLst>
          <pc:docMk/>
          <pc:sldMk cId="372302041" sldId="297"/>
        </pc:sldMkLst>
      </pc:sldChg>
      <pc:sldChg chg="del">
        <pc:chgData name="Rob Lloyd-Jones" userId="dea72f04-f63d-4ac8-b148-69ee310550b7" providerId="ADAL" clId="{D6621F7F-98F1-4E98-816A-B572C3A35460}" dt="2020-06-01T09:13:38.808" v="260" actId="2696"/>
        <pc:sldMkLst>
          <pc:docMk/>
          <pc:sldMk cId="3661407227" sldId="298"/>
        </pc:sldMkLst>
      </pc:sldChg>
      <pc:sldChg chg="del">
        <pc:chgData name="Rob Lloyd-Jones" userId="dea72f04-f63d-4ac8-b148-69ee310550b7" providerId="ADAL" clId="{D6621F7F-98F1-4E98-816A-B572C3A35460}" dt="2020-06-01T09:13:39.095" v="263" actId="2696"/>
        <pc:sldMkLst>
          <pc:docMk/>
          <pc:sldMk cId="2640470096" sldId="299"/>
        </pc:sldMkLst>
      </pc:sldChg>
      <pc:sldChg chg="del">
        <pc:chgData name="Rob Lloyd-Jones" userId="dea72f04-f63d-4ac8-b148-69ee310550b7" providerId="ADAL" clId="{D6621F7F-98F1-4E98-816A-B572C3A35460}" dt="2020-06-01T09:13:39.889" v="266" actId="2696"/>
        <pc:sldMkLst>
          <pc:docMk/>
          <pc:sldMk cId="2432328945" sldId="300"/>
        </pc:sldMkLst>
      </pc:sldChg>
      <pc:sldChg chg="del">
        <pc:chgData name="Rob Lloyd-Jones" userId="dea72f04-f63d-4ac8-b148-69ee310550b7" providerId="ADAL" clId="{D6621F7F-98F1-4E98-816A-B572C3A35460}" dt="2020-06-01T09:13:39.970" v="269" actId="2696"/>
        <pc:sldMkLst>
          <pc:docMk/>
          <pc:sldMk cId="3726089727" sldId="301"/>
        </pc:sldMkLst>
      </pc:sldChg>
      <pc:sldChg chg="del">
        <pc:chgData name="Rob Lloyd-Jones" userId="dea72f04-f63d-4ac8-b148-69ee310550b7" providerId="ADAL" clId="{D6621F7F-98F1-4E98-816A-B572C3A35460}" dt="2020-06-01T09:13:40.071" v="272" actId="2696"/>
        <pc:sldMkLst>
          <pc:docMk/>
          <pc:sldMk cId="1544556569" sldId="302"/>
        </pc:sldMkLst>
      </pc:sldChg>
      <pc:sldChg chg="del">
        <pc:chgData name="Rob Lloyd-Jones" userId="dea72f04-f63d-4ac8-b148-69ee310550b7" providerId="ADAL" clId="{D6621F7F-98F1-4E98-816A-B572C3A35460}" dt="2020-06-01T09:13:40.570" v="275" actId="2696"/>
        <pc:sldMkLst>
          <pc:docMk/>
          <pc:sldMk cId="951362600" sldId="303"/>
        </pc:sldMkLst>
      </pc:sldChg>
      <pc:sldChg chg="del">
        <pc:chgData name="Rob Lloyd-Jones" userId="dea72f04-f63d-4ac8-b148-69ee310550b7" providerId="ADAL" clId="{D6621F7F-98F1-4E98-816A-B572C3A35460}" dt="2020-06-01T09:13:34.699" v="238" actId="2696"/>
        <pc:sldMkLst>
          <pc:docMk/>
          <pc:sldMk cId="2027775403" sldId="304"/>
        </pc:sldMkLst>
      </pc:sldChg>
      <pc:sldChg chg="del">
        <pc:chgData name="Rob Lloyd-Jones" userId="dea72f04-f63d-4ac8-b148-69ee310550b7" providerId="ADAL" clId="{D6621F7F-98F1-4E98-816A-B572C3A35460}" dt="2020-06-01T09:13:35.974" v="241" actId="2696"/>
        <pc:sldMkLst>
          <pc:docMk/>
          <pc:sldMk cId="2236050752" sldId="305"/>
        </pc:sldMkLst>
      </pc:sldChg>
      <pc:sldChg chg="del">
        <pc:chgData name="Rob Lloyd-Jones" userId="dea72f04-f63d-4ac8-b148-69ee310550b7" providerId="ADAL" clId="{D6621F7F-98F1-4E98-816A-B572C3A35460}" dt="2020-06-01T09:13:36.075" v="244" actId="2696"/>
        <pc:sldMkLst>
          <pc:docMk/>
          <pc:sldMk cId="3410729914" sldId="306"/>
        </pc:sldMkLst>
      </pc:sldChg>
      <pc:sldChg chg="del">
        <pc:chgData name="Rob Lloyd-Jones" userId="dea72f04-f63d-4ac8-b148-69ee310550b7" providerId="ADAL" clId="{D6621F7F-98F1-4E98-816A-B572C3A35460}" dt="2020-06-01T09:13:36.602" v="247" actId="2696"/>
        <pc:sldMkLst>
          <pc:docMk/>
          <pc:sldMk cId="1456878320" sldId="307"/>
        </pc:sldMkLst>
      </pc:sldChg>
      <pc:sldChg chg="del">
        <pc:chgData name="Rob Lloyd-Jones" userId="dea72f04-f63d-4ac8-b148-69ee310550b7" providerId="ADAL" clId="{D6621F7F-98F1-4E98-816A-B572C3A35460}" dt="2020-06-01T09:13:37.532" v="250" actId="2696"/>
        <pc:sldMkLst>
          <pc:docMk/>
          <pc:sldMk cId="588660068" sldId="308"/>
        </pc:sldMkLst>
      </pc:sldChg>
      <pc:sldChg chg="del">
        <pc:chgData name="Rob Lloyd-Jones" userId="dea72f04-f63d-4ac8-b148-69ee310550b7" providerId="ADAL" clId="{D6621F7F-98F1-4E98-816A-B572C3A35460}" dt="2020-06-01T09:13:37.620" v="253" actId="2696"/>
        <pc:sldMkLst>
          <pc:docMk/>
          <pc:sldMk cId="3261036608" sldId="309"/>
        </pc:sldMkLst>
      </pc:sldChg>
      <pc:sldChg chg="del">
        <pc:chgData name="Rob Lloyd-Jones" userId="dea72f04-f63d-4ac8-b148-69ee310550b7" providerId="ADAL" clId="{D6621F7F-98F1-4E98-816A-B572C3A35460}" dt="2020-06-01T09:13:38.791" v="259" actId="2696"/>
        <pc:sldMkLst>
          <pc:docMk/>
          <pc:sldMk cId="602842879" sldId="310"/>
        </pc:sldMkLst>
      </pc:sldChg>
      <pc:sldChg chg="del">
        <pc:chgData name="Rob Lloyd-Jones" userId="dea72f04-f63d-4ac8-b148-69ee310550b7" providerId="ADAL" clId="{D6621F7F-98F1-4E98-816A-B572C3A35460}" dt="2020-06-01T09:13:38.876" v="262" actId="2696"/>
        <pc:sldMkLst>
          <pc:docMk/>
          <pc:sldMk cId="2616908333" sldId="311"/>
        </pc:sldMkLst>
      </pc:sldChg>
      <pc:sldChg chg="del">
        <pc:chgData name="Rob Lloyd-Jones" userId="dea72f04-f63d-4ac8-b148-69ee310550b7" providerId="ADAL" clId="{D6621F7F-98F1-4E98-816A-B572C3A35460}" dt="2020-06-01T09:13:39.828" v="265" actId="2696"/>
        <pc:sldMkLst>
          <pc:docMk/>
          <pc:sldMk cId="914689872" sldId="312"/>
        </pc:sldMkLst>
      </pc:sldChg>
      <pc:sldChg chg="del">
        <pc:chgData name="Rob Lloyd-Jones" userId="dea72f04-f63d-4ac8-b148-69ee310550b7" providerId="ADAL" clId="{D6621F7F-98F1-4E98-816A-B572C3A35460}" dt="2020-06-01T09:13:39.941" v="268" actId="2696"/>
        <pc:sldMkLst>
          <pc:docMk/>
          <pc:sldMk cId="580154315" sldId="313"/>
        </pc:sldMkLst>
      </pc:sldChg>
      <pc:sldChg chg="del">
        <pc:chgData name="Rob Lloyd-Jones" userId="dea72f04-f63d-4ac8-b148-69ee310550b7" providerId="ADAL" clId="{D6621F7F-98F1-4E98-816A-B572C3A35460}" dt="2020-06-01T09:13:40.045" v="271" actId="2696"/>
        <pc:sldMkLst>
          <pc:docMk/>
          <pc:sldMk cId="1576802115" sldId="314"/>
        </pc:sldMkLst>
      </pc:sldChg>
      <pc:sldChg chg="del">
        <pc:chgData name="Rob Lloyd-Jones" userId="dea72f04-f63d-4ac8-b148-69ee310550b7" providerId="ADAL" clId="{D6621F7F-98F1-4E98-816A-B572C3A35460}" dt="2020-06-01T09:13:34.676" v="237" actId="2696"/>
        <pc:sldMkLst>
          <pc:docMk/>
          <pc:sldMk cId="1124643266" sldId="315"/>
        </pc:sldMkLst>
      </pc:sldChg>
      <pc:sldChg chg="del">
        <pc:chgData name="Rob Lloyd-Jones" userId="dea72f04-f63d-4ac8-b148-69ee310550b7" providerId="ADAL" clId="{D6621F7F-98F1-4E98-816A-B572C3A35460}" dt="2020-06-01T09:13:35.475" v="240" actId="2696"/>
        <pc:sldMkLst>
          <pc:docMk/>
          <pc:sldMk cId="72882202" sldId="316"/>
        </pc:sldMkLst>
      </pc:sldChg>
      <pc:sldChg chg="del">
        <pc:chgData name="Rob Lloyd-Jones" userId="dea72f04-f63d-4ac8-b148-69ee310550b7" providerId="ADAL" clId="{D6621F7F-98F1-4E98-816A-B572C3A35460}" dt="2020-06-01T09:13:36.056" v="243" actId="2696"/>
        <pc:sldMkLst>
          <pc:docMk/>
          <pc:sldMk cId="446791774" sldId="317"/>
        </pc:sldMkLst>
      </pc:sldChg>
      <pc:sldChg chg="del">
        <pc:chgData name="Rob Lloyd-Jones" userId="dea72f04-f63d-4ac8-b148-69ee310550b7" providerId="ADAL" clId="{D6621F7F-98F1-4E98-816A-B572C3A35460}" dt="2020-06-01T09:13:36.209" v="246" actId="2696"/>
        <pc:sldMkLst>
          <pc:docMk/>
          <pc:sldMk cId="3341268452" sldId="318"/>
        </pc:sldMkLst>
      </pc:sldChg>
      <pc:sldChg chg="del">
        <pc:chgData name="Rob Lloyd-Jones" userId="dea72f04-f63d-4ac8-b148-69ee310550b7" providerId="ADAL" clId="{D6621F7F-98F1-4E98-816A-B572C3A35460}" dt="2020-06-01T09:13:37.478" v="249" actId="2696"/>
        <pc:sldMkLst>
          <pc:docMk/>
          <pc:sldMk cId="482100686" sldId="319"/>
        </pc:sldMkLst>
      </pc:sldChg>
      <pc:sldChg chg="del">
        <pc:chgData name="Rob Lloyd-Jones" userId="dea72f04-f63d-4ac8-b148-69ee310550b7" providerId="ADAL" clId="{D6621F7F-98F1-4E98-816A-B572C3A35460}" dt="2020-06-01T09:13:37.593" v="252" actId="2696"/>
        <pc:sldMkLst>
          <pc:docMk/>
          <pc:sldMk cId="1493287802" sldId="320"/>
        </pc:sldMkLst>
      </pc:sldChg>
      <pc:sldChg chg="del">
        <pc:chgData name="Rob Lloyd-Jones" userId="dea72f04-f63d-4ac8-b148-69ee310550b7" providerId="ADAL" clId="{D6621F7F-98F1-4E98-816A-B572C3A35460}" dt="2020-06-01T09:13:37.743" v="255" actId="2696"/>
        <pc:sldMkLst>
          <pc:docMk/>
          <pc:sldMk cId="1436651435" sldId="321"/>
        </pc:sldMkLst>
      </pc:sldChg>
      <pc:sldChg chg="del">
        <pc:chgData name="Rob Lloyd-Jones" userId="dea72f04-f63d-4ac8-b148-69ee310550b7" providerId="ADAL" clId="{D6621F7F-98F1-4E98-816A-B572C3A35460}" dt="2020-06-01T09:13:38.855" v="261" actId="2696"/>
        <pc:sldMkLst>
          <pc:docMk/>
          <pc:sldMk cId="256404489" sldId="322"/>
        </pc:sldMkLst>
      </pc:sldChg>
      <pc:sldChg chg="del">
        <pc:chgData name="Rob Lloyd-Jones" userId="dea72f04-f63d-4ac8-b148-69ee310550b7" providerId="ADAL" clId="{D6621F7F-98F1-4E98-816A-B572C3A35460}" dt="2020-06-01T09:13:39.334" v="264" actId="2696"/>
        <pc:sldMkLst>
          <pc:docMk/>
          <pc:sldMk cId="2098167997" sldId="323"/>
        </pc:sldMkLst>
      </pc:sldChg>
      <pc:sldChg chg="del">
        <pc:chgData name="Rob Lloyd-Jones" userId="dea72f04-f63d-4ac8-b148-69ee310550b7" providerId="ADAL" clId="{D6621F7F-98F1-4E98-816A-B572C3A35460}" dt="2020-06-01T09:13:39.919" v="267" actId="2696"/>
        <pc:sldMkLst>
          <pc:docMk/>
          <pc:sldMk cId="3913884912" sldId="324"/>
        </pc:sldMkLst>
      </pc:sldChg>
      <pc:sldChg chg="del">
        <pc:chgData name="Rob Lloyd-Jones" userId="dea72f04-f63d-4ac8-b148-69ee310550b7" providerId="ADAL" clId="{D6621F7F-98F1-4E98-816A-B572C3A35460}" dt="2020-06-01T09:13:40.021" v="270" actId="2696"/>
        <pc:sldMkLst>
          <pc:docMk/>
          <pc:sldMk cId="3243945973" sldId="325"/>
        </pc:sldMkLst>
      </pc:sldChg>
      <pc:sldChg chg="del">
        <pc:chgData name="Rob Lloyd-Jones" userId="dea72f04-f63d-4ac8-b148-69ee310550b7" providerId="ADAL" clId="{D6621F7F-98F1-4E98-816A-B572C3A35460}" dt="2020-06-01T09:13:40.107" v="273" actId="2696"/>
        <pc:sldMkLst>
          <pc:docMk/>
          <pc:sldMk cId="1535277030" sldId="326"/>
        </pc:sldMkLst>
      </pc:sldChg>
      <pc:sldChg chg="del">
        <pc:chgData name="Rob Lloyd-Jones" userId="dea72f04-f63d-4ac8-b148-69ee310550b7" providerId="ADAL" clId="{D6621F7F-98F1-4E98-816A-B572C3A35460}" dt="2020-06-01T09:13:38.739" v="258" actId="2696"/>
        <pc:sldMkLst>
          <pc:docMk/>
          <pc:sldMk cId="839896297" sldId="327"/>
        </pc:sldMkLst>
      </pc:sldChg>
      <pc:sldChg chg="del">
        <pc:chgData name="Rob Lloyd-Jones" userId="dea72f04-f63d-4ac8-b148-69ee310550b7" providerId="ADAL" clId="{D6621F7F-98F1-4E98-816A-B572C3A35460}" dt="2020-06-01T09:13:37.887" v="256" actId="2696"/>
        <pc:sldMkLst>
          <pc:docMk/>
          <pc:sldMk cId="527905243" sldId="328"/>
        </pc:sldMkLst>
      </pc:sldChg>
      <pc:sldChg chg="del">
        <pc:chgData name="Rob Lloyd-Jones" userId="dea72f04-f63d-4ac8-b148-69ee310550b7" providerId="ADAL" clId="{D6621F7F-98F1-4E98-816A-B572C3A35460}" dt="2020-06-01T09:13:38.255" v="257" actId="2696"/>
        <pc:sldMkLst>
          <pc:docMk/>
          <pc:sldMk cId="3539988708" sldId="329"/>
        </pc:sldMkLst>
      </pc:sldChg>
      <pc:sldChg chg="del">
        <pc:chgData name="Rob Lloyd-Jones" userId="dea72f04-f63d-4ac8-b148-69ee310550b7" providerId="ADAL" clId="{D6621F7F-98F1-4E98-816A-B572C3A35460}" dt="2020-06-01T09:13:41.033" v="276" actId="2696"/>
        <pc:sldMkLst>
          <pc:docMk/>
          <pc:sldMk cId="767843879" sldId="330"/>
        </pc:sldMkLst>
      </pc:sldChg>
      <pc:sldChg chg="del">
        <pc:chgData name="Rob Lloyd-Jones" userId="dea72f04-f63d-4ac8-b148-69ee310550b7" providerId="ADAL" clId="{D6621F7F-98F1-4E98-816A-B572C3A35460}" dt="2020-06-01T09:13:41.049" v="277" actId="2696"/>
        <pc:sldMkLst>
          <pc:docMk/>
          <pc:sldMk cId="2522890458" sldId="331"/>
        </pc:sldMkLst>
      </pc:sldChg>
      <pc:sldChg chg="del">
        <pc:chgData name="Rob Lloyd-Jones" userId="dea72f04-f63d-4ac8-b148-69ee310550b7" providerId="ADAL" clId="{D6621F7F-98F1-4E98-816A-B572C3A35460}" dt="2020-06-01T09:13:41.206" v="278" actId="2696"/>
        <pc:sldMkLst>
          <pc:docMk/>
          <pc:sldMk cId="584771874" sldId="332"/>
        </pc:sldMkLst>
      </pc:sldChg>
      <pc:sldChg chg="del">
        <pc:chgData name="Rob Lloyd-Jones" userId="dea72f04-f63d-4ac8-b148-69ee310550b7" providerId="ADAL" clId="{D6621F7F-98F1-4E98-816A-B572C3A35460}" dt="2020-06-01T09:13:41.220" v="279" actId="2696"/>
        <pc:sldMkLst>
          <pc:docMk/>
          <pc:sldMk cId="1767950466" sldId="333"/>
        </pc:sldMkLst>
      </pc:sldChg>
      <pc:sldChg chg="del">
        <pc:chgData name="Rob Lloyd-Jones" userId="dea72f04-f63d-4ac8-b148-69ee310550b7" providerId="ADAL" clId="{D6621F7F-98F1-4E98-816A-B572C3A35460}" dt="2020-06-01T09:13:41.298" v="281" actId="2696"/>
        <pc:sldMkLst>
          <pc:docMk/>
          <pc:sldMk cId="746436948" sldId="334"/>
        </pc:sldMkLst>
      </pc:sldChg>
      <pc:sldChg chg="del">
        <pc:chgData name="Rob Lloyd-Jones" userId="dea72f04-f63d-4ac8-b148-69ee310550b7" providerId="ADAL" clId="{D6621F7F-98F1-4E98-816A-B572C3A35460}" dt="2020-06-01T09:13:41.318" v="282" actId="2696"/>
        <pc:sldMkLst>
          <pc:docMk/>
          <pc:sldMk cId="3630928955" sldId="335"/>
        </pc:sldMkLst>
      </pc:sldChg>
      <pc:sldChg chg="del">
        <pc:chgData name="Rob Lloyd-Jones" userId="dea72f04-f63d-4ac8-b148-69ee310550b7" providerId="ADAL" clId="{D6621F7F-98F1-4E98-816A-B572C3A35460}" dt="2020-06-01T09:13:41.424" v="283" actId="2696"/>
        <pc:sldMkLst>
          <pc:docMk/>
          <pc:sldMk cId="3205142031" sldId="336"/>
        </pc:sldMkLst>
      </pc:sldChg>
      <pc:sldChg chg="del">
        <pc:chgData name="Rob Lloyd-Jones" userId="dea72f04-f63d-4ac8-b148-69ee310550b7" providerId="ADAL" clId="{D6621F7F-98F1-4E98-816A-B572C3A35460}" dt="2020-06-01T09:13:41.835" v="284" actId="2696"/>
        <pc:sldMkLst>
          <pc:docMk/>
          <pc:sldMk cId="1178845557" sldId="337"/>
        </pc:sldMkLst>
      </pc:sldChg>
      <pc:sldChg chg="del">
        <pc:chgData name="Rob Lloyd-Jones" userId="dea72f04-f63d-4ac8-b148-69ee310550b7" providerId="ADAL" clId="{D6621F7F-98F1-4E98-816A-B572C3A35460}" dt="2020-06-01T09:13:42.281" v="285" actId="2696"/>
        <pc:sldMkLst>
          <pc:docMk/>
          <pc:sldMk cId="361032852" sldId="338"/>
        </pc:sldMkLst>
      </pc:sldChg>
      <pc:sldChg chg="del">
        <pc:chgData name="Rob Lloyd-Jones" userId="dea72f04-f63d-4ac8-b148-69ee310550b7" providerId="ADAL" clId="{D6621F7F-98F1-4E98-816A-B572C3A35460}" dt="2020-06-01T09:13:42.372" v="286" actId="2696"/>
        <pc:sldMkLst>
          <pc:docMk/>
          <pc:sldMk cId="1553394004" sldId="339"/>
        </pc:sldMkLst>
      </pc:sldChg>
      <pc:sldChg chg="del">
        <pc:chgData name="Rob Lloyd-Jones" userId="dea72f04-f63d-4ac8-b148-69ee310550b7" providerId="ADAL" clId="{D6621F7F-98F1-4E98-816A-B572C3A35460}" dt="2020-06-01T09:13:42.400" v="287" actId="2696"/>
        <pc:sldMkLst>
          <pc:docMk/>
          <pc:sldMk cId="1145807511" sldId="340"/>
        </pc:sldMkLst>
      </pc:sldChg>
      <pc:sldChg chg="del">
        <pc:chgData name="Rob Lloyd-Jones" userId="dea72f04-f63d-4ac8-b148-69ee310550b7" providerId="ADAL" clId="{D6621F7F-98F1-4E98-816A-B572C3A35460}" dt="2020-06-01T09:13:42.422" v="288" actId="2696"/>
        <pc:sldMkLst>
          <pc:docMk/>
          <pc:sldMk cId="1759902162" sldId="341"/>
        </pc:sldMkLst>
      </pc:sldChg>
      <pc:sldChg chg="del">
        <pc:chgData name="Rob Lloyd-Jones" userId="dea72f04-f63d-4ac8-b148-69ee310550b7" providerId="ADAL" clId="{D6621F7F-98F1-4E98-816A-B572C3A35460}" dt="2020-06-01T09:13:42.457" v="289" actId="2696"/>
        <pc:sldMkLst>
          <pc:docMk/>
          <pc:sldMk cId="1984376095" sldId="342"/>
        </pc:sldMkLst>
      </pc:sldChg>
      <pc:sldChg chg="del">
        <pc:chgData name="Rob Lloyd-Jones" userId="dea72f04-f63d-4ac8-b148-69ee310550b7" providerId="ADAL" clId="{D6621F7F-98F1-4E98-816A-B572C3A35460}" dt="2020-06-01T09:13:42.490" v="290" actId="2696"/>
        <pc:sldMkLst>
          <pc:docMk/>
          <pc:sldMk cId="2764242037" sldId="343"/>
        </pc:sldMkLst>
      </pc:sldChg>
      <pc:sldChg chg="del">
        <pc:chgData name="Rob Lloyd-Jones" userId="dea72f04-f63d-4ac8-b148-69ee310550b7" providerId="ADAL" clId="{D6621F7F-98F1-4E98-816A-B572C3A35460}" dt="2020-06-01T09:13:42.516" v="291" actId="2696"/>
        <pc:sldMkLst>
          <pc:docMk/>
          <pc:sldMk cId="3395611887" sldId="344"/>
        </pc:sldMkLst>
      </pc:sldChg>
      <pc:sldChg chg="del">
        <pc:chgData name="Rob Lloyd-Jones" userId="dea72f04-f63d-4ac8-b148-69ee310550b7" providerId="ADAL" clId="{D6621F7F-98F1-4E98-816A-B572C3A35460}" dt="2020-06-01T09:13:42.534" v="292" actId="2696"/>
        <pc:sldMkLst>
          <pc:docMk/>
          <pc:sldMk cId="2146444915" sldId="345"/>
        </pc:sldMkLst>
      </pc:sldChg>
      <pc:sldChg chg="del">
        <pc:chgData name="Rob Lloyd-Jones" userId="dea72f04-f63d-4ac8-b148-69ee310550b7" providerId="ADAL" clId="{D6621F7F-98F1-4E98-816A-B572C3A35460}" dt="2020-06-01T09:13:41.272" v="280" actId="2696"/>
        <pc:sldMkLst>
          <pc:docMk/>
          <pc:sldMk cId="2732170346" sldId="346"/>
        </pc:sldMkLst>
      </pc:sldChg>
      <pc:sldChg chg="del">
        <pc:chgData name="Rob Lloyd-Jones" userId="dea72f04-f63d-4ac8-b148-69ee310550b7" providerId="ADAL" clId="{D6621F7F-98F1-4E98-816A-B572C3A35460}" dt="2020-06-01T09:13:42.605" v="293" actId="2696"/>
        <pc:sldMkLst>
          <pc:docMk/>
          <pc:sldMk cId="821386856" sldId="347"/>
        </pc:sldMkLst>
      </pc:sldChg>
      <pc:sldChg chg="del">
        <pc:chgData name="Rob Lloyd-Jones" userId="dea72f04-f63d-4ac8-b148-69ee310550b7" providerId="ADAL" clId="{D6621F7F-98F1-4E98-816A-B572C3A35460}" dt="2020-06-01T09:13:42.622" v="294" actId="2696"/>
        <pc:sldMkLst>
          <pc:docMk/>
          <pc:sldMk cId="3576830950" sldId="349"/>
        </pc:sldMkLst>
      </pc:sldChg>
      <pc:sldChg chg="del">
        <pc:chgData name="Rob Lloyd-Jones" userId="dea72f04-f63d-4ac8-b148-69ee310550b7" providerId="ADAL" clId="{D6621F7F-98F1-4E98-816A-B572C3A35460}" dt="2020-06-01T09:13:43.007" v="296" actId="2696"/>
        <pc:sldMkLst>
          <pc:docMk/>
          <pc:sldMk cId="1073440722" sldId="350"/>
        </pc:sldMkLst>
      </pc:sldChg>
      <pc:sldChg chg="del">
        <pc:chgData name="Rob Lloyd-Jones" userId="dea72f04-f63d-4ac8-b148-69ee310550b7" providerId="ADAL" clId="{D6621F7F-98F1-4E98-816A-B572C3A35460}" dt="2020-06-01T09:13:43.654" v="300" actId="2696"/>
        <pc:sldMkLst>
          <pc:docMk/>
          <pc:sldMk cId="2679546241" sldId="351"/>
        </pc:sldMkLst>
      </pc:sldChg>
      <pc:sldChg chg="del">
        <pc:chgData name="Rob Lloyd-Jones" userId="dea72f04-f63d-4ac8-b148-69ee310550b7" providerId="ADAL" clId="{D6621F7F-98F1-4E98-816A-B572C3A35460}" dt="2020-06-01T09:13:43.550" v="298" actId="2696"/>
        <pc:sldMkLst>
          <pc:docMk/>
          <pc:sldMk cId="625376431" sldId="352"/>
        </pc:sldMkLst>
      </pc:sldChg>
      <pc:sldChg chg="del">
        <pc:chgData name="Rob Lloyd-Jones" userId="dea72f04-f63d-4ac8-b148-69ee310550b7" providerId="ADAL" clId="{D6621F7F-98F1-4E98-816A-B572C3A35460}" dt="2020-06-01T09:13:42.670" v="295" actId="2696"/>
        <pc:sldMkLst>
          <pc:docMk/>
          <pc:sldMk cId="1364059617" sldId="353"/>
        </pc:sldMkLst>
      </pc:sldChg>
      <pc:sldChg chg="del">
        <pc:chgData name="Rob Lloyd-Jones" userId="dea72f04-f63d-4ac8-b148-69ee310550b7" providerId="ADAL" clId="{D6621F7F-98F1-4E98-816A-B572C3A35460}" dt="2020-06-01T09:13:43.504" v="297" actId="2696"/>
        <pc:sldMkLst>
          <pc:docMk/>
          <pc:sldMk cId="588297643" sldId="354"/>
        </pc:sldMkLst>
      </pc:sldChg>
      <pc:sldChg chg="del">
        <pc:chgData name="Rob Lloyd-Jones" userId="dea72f04-f63d-4ac8-b148-69ee310550b7" providerId="ADAL" clId="{D6621F7F-98F1-4E98-816A-B572C3A35460}" dt="2020-06-01T09:13:43.616" v="299" actId="2696"/>
        <pc:sldMkLst>
          <pc:docMk/>
          <pc:sldMk cId="1563453369" sldId="355"/>
        </pc:sldMkLst>
      </pc:sldChg>
      <pc:sldChg chg="del">
        <pc:chgData name="Rob Lloyd-Jones" userId="dea72f04-f63d-4ac8-b148-69ee310550b7" providerId="ADAL" clId="{D6621F7F-98F1-4E98-816A-B572C3A35460}" dt="2020-06-01T09:13:43.685" v="301" actId="2696"/>
        <pc:sldMkLst>
          <pc:docMk/>
          <pc:sldMk cId="1751334240" sldId="356"/>
        </pc:sldMkLst>
      </pc:sldChg>
      <pc:sldChg chg="delSp modSp add ord setBg">
        <pc:chgData name="Rob Lloyd-Jones" userId="dea72f04-f63d-4ac8-b148-69ee310550b7" providerId="ADAL" clId="{D6621F7F-98F1-4E98-816A-B572C3A35460}" dt="2020-06-01T09:10:33.780" v="125" actId="1076"/>
        <pc:sldMkLst>
          <pc:docMk/>
          <pc:sldMk cId="554644320" sldId="470"/>
        </pc:sldMkLst>
        <pc:spChg chg="mod">
          <ac:chgData name="Rob Lloyd-Jones" userId="dea72f04-f63d-4ac8-b148-69ee310550b7" providerId="ADAL" clId="{D6621F7F-98F1-4E98-816A-B572C3A35460}" dt="2020-06-01T09:10:26.726" v="121" actId="1076"/>
          <ac:spMkLst>
            <pc:docMk/>
            <pc:sldMk cId="554644320" sldId="470"/>
            <ac:spMk id="2" creationId="{00000000-0000-0000-0000-000000000000}"/>
          </ac:spMkLst>
        </pc:spChg>
        <pc:spChg chg="mod">
          <ac:chgData name="Rob Lloyd-Jones" userId="dea72f04-f63d-4ac8-b148-69ee310550b7" providerId="ADAL" clId="{D6621F7F-98F1-4E98-816A-B572C3A35460}" dt="2020-06-01T09:10:28.572" v="122" actId="1076"/>
          <ac:spMkLst>
            <pc:docMk/>
            <pc:sldMk cId="554644320" sldId="470"/>
            <ac:spMk id="9" creationId="{00000000-0000-0000-0000-000000000000}"/>
          </ac:spMkLst>
        </pc:spChg>
        <pc:spChg chg="mod">
          <ac:chgData name="Rob Lloyd-Jones" userId="dea72f04-f63d-4ac8-b148-69ee310550b7" providerId="ADAL" clId="{D6621F7F-98F1-4E98-816A-B572C3A35460}" dt="2020-06-01T09:08:16.831" v="69" actId="5793"/>
          <ac:spMkLst>
            <pc:docMk/>
            <pc:sldMk cId="554644320" sldId="470"/>
            <ac:spMk id="10" creationId="{00000000-0000-0000-0000-000000000000}"/>
          </ac:spMkLst>
        </pc:spChg>
        <pc:picChg chg="del">
          <ac:chgData name="Rob Lloyd-Jones" userId="dea72f04-f63d-4ac8-b148-69ee310550b7" providerId="ADAL" clId="{D6621F7F-98F1-4E98-816A-B572C3A35460}" dt="2020-06-01T09:10:32.249" v="124" actId="478"/>
          <ac:picMkLst>
            <pc:docMk/>
            <pc:sldMk cId="554644320" sldId="470"/>
            <ac:picMk id="5" creationId="{5766D285-2928-485A-B66A-DBB7A99A6652}"/>
          </ac:picMkLst>
        </pc:picChg>
        <pc:picChg chg="mod">
          <ac:chgData name="Rob Lloyd-Jones" userId="dea72f04-f63d-4ac8-b148-69ee310550b7" providerId="ADAL" clId="{D6621F7F-98F1-4E98-816A-B572C3A35460}" dt="2020-06-01T09:10:33.780" v="125" actId="1076"/>
          <ac:picMkLst>
            <pc:docMk/>
            <pc:sldMk cId="554644320" sldId="470"/>
            <ac:picMk id="11" creationId="{46E7A2C3-2D37-4A03-9558-DB4CADEAAB95}"/>
          </ac:picMkLst>
        </pc:picChg>
      </pc:sldChg>
      <pc:sldChg chg="delSp modSp add ord">
        <pc:chgData name="Rob Lloyd-Jones" userId="dea72f04-f63d-4ac8-b148-69ee310550b7" providerId="ADAL" clId="{D6621F7F-98F1-4E98-816A-B572C3A35460}" dt="2020-06-01T09:21:40.644" v="401" actId="948"/>
        <pc:sldMkLst>
          <pc:docMk/>
          <pc:sldMk cId="3559721731" sldId="471"/>
        </pc:sldMkLst>
        <pc:spChg chg="mod">
          <ac:chgData name="Rob Lloyd-Jones" userId="dea72f04-f63d-4ac8-b148-69ee310550b7" providerId="ADAL" clId="{D6621F7F-98F1-4E98-816A-B572C3A35460}" dt="2020-06-01T09:12:16.164" v="204" actId="1076"/>
          <ac:spMkLst>
            <pc:docMk/>
            <pc:sldMk cId="3559721731" sldId="471"/>
            <ac:spMk id="2" creationId="{00000000-0000-0000-0000-000000000000}"/>
          </ac:spMkLst>
        </pc:spChg>
        <pc:spChg chg="mod">
          <ac:chgData name="Rob Lloyd-Jones" userId="dea72f04-f63d-4ac8-b148-69ee310550b7" providerId="ADAL" clId="{D6621F7F-98F1-4E98-816A-B572C3A35460}" dt="2020-06-01T09:21:40.644" v="401" actId="948"/>
          <ac:spMkLst>
            <pc:docMk/>
            <pc:sldMk cId="3559721731" sldId="471"/>
            <ac:spMk id="3" creationId="{00000000-0000-0000-0000-000000000000}"/>
          </ac:spMkLst>
        </pc:spChg>
        <pc:spChg chg="del mod">
          <ac:chgData name="Rob Lloyd-Jones" userId="dea72f04-f63d-4ac8-b148-69ee310550b7" providerId="ADAL" clId="{D6621F7F-98F1-4E98-816A-B572C3A35460}" dt="2020-06-01T09:11:09.925" v="130" actId="478"/>
          <ac:spMkLst>
            <pc:docMk/>
            <pc:sldMk cId="3559721731" sldId="471"/>
            <ac:spMk id="4" creationId="{00000000-0000-0000-0000-000000000000}"/>
          </ac:spMkLst>
        </pc:spChg>
        <pc:picChg chg="mod">
          <ac:chgData name="Rob Lloyd-Jones" userId="dea72f04-f63d-4ac8-b148-69ee310550b7" providerId="ADAL" clId="{D6621F7F-98F1-4E98-816A-B572C3A35460}" dt="2020-06-01T09:12:17.621" v="205" actId="1076"/>
          <ac:picMkLst>
            <pc:docMk/>
            <pc:sldMk cId="3559721731" sldId="471"/>
            <ac:picMk id="6" creationId="{38F171AC-388A-469A-B15D-DA13B4D545DC}"/>
          </ac:picMkLst>
        </pc:picChg>
      </pc:sldChg>
      <pc:sldChg chg="add del">
        <pc:chgData name="Rob Lloyd-Jones" userId="dea72f04-f63d-4ac8-b148-69ee310550b7" providerId="ADAL" clId="{D6621F7F-98F1-4E98-816A-B572C3A35460}" dt="2020-06-01T09:13:45.975" v="306" actId="2696"/>
        <pc:sldMkLst>
          <pc:docMk/>
          <pc:sldMk cId="3461733488" sldId="472"/>
        </pc:sldMkLst>
      </pc:sldChg>
      <pc:sldChg chg="add del">
        <pc:chgData name="Rob Lloyd-Jones" userId="dea72f04-f63d-4ac8-b148-69ee310550b7" providerId="ADAL" clId="{D6621F7F-98F1-4E98-816A-B572C3A35460}" dt="2020-06-01T09:17:21.744" v="390" actId="2696"/>
        <pc:sldMkLst>
          <pc:docMk/>
          <pc:sldMk cId="1003619846" sldId="519"/>
        </pc:sldMkLst>
      </pc:sldChg>
      <pc:sldChg chg="add del ord">
        <pc:chgData name="Rob Lloyd-Jones" userId="dea72f04-f63d-4ac8-b148-69ee310550b7" providerId="ADAL" clId="{D6621F7F-98F1-4E98-816A-B572C3A35460}" dt="2020-06-01T09:15:45.823" v="312" actId="2696"/>
        <pc:sldMkLst>
          <pc:docMk/>
          <pc:sldMk cId="1189821124" sldId="537"/>
        </pc:sldMkLst>
      </pc:sldChg>
      <pc:sldChg chg="addSp modSp add ord">
        <pc:chgData name="Rob Lloyd-Jones" userId="dea72f04-f63d-4ac8-b148-69ee310550b7" providerId="ADAL" clId="{D6621F7F-98F1-4E98-816A-B572C3A35460}" dt="2020-06-01T09:16:03.315" v="319" actId="1076"/>
        <pc:sldMkLst>
          <pc:docMk/>
          <pc:sldMk cId="807223450" sldId="538"/>
        </pc:sldMkLst>
        <pc:spChg chg="add mod">
          <ac:chgData name="Rob Lloyd-Jones" userId="dea72f04-f63d-4ac8-b148-69ee310550b7" providerId="ADAL" clId="{D6621F7F-98F1-4E98-816A-B572C3A35460}" dt="2020-06-01T09:15:55.996" v="315" actId="1076"/>
          <ac:spMkLst>
            <pc:docMk/>
            <pc:sldMk cId="807223450" sldId="538"/>
            <ac:spMk id="5" creationId="{76EF7DC8-F354-493C-8931-147B42351845}"/>
          </ac:spMkLst>
        </pc:spChg>
        <pc:spChg chg="add mod">
          <ac:chgData name="Rob Lloyd-Jones" userId="dea72f04-f63d-4ac8-b148-69ee310550b7" providerId="ADAL" clId="{D6621F7F-98F1-4E98-816A-B572C3A35460}" dt="2020-06-01T09:15:59.772" v="317" actId="1076"/>
          <ac:spMkLst>
            <pc:docMk/>
            <pc:sldMk cId="807223450" sldId="538"/>
            <ac:spMk id="6" creationId="{4AC6B9BB-197B-431E-8E53-A8E637FAE19B}"/>
          </ac:spMkLst>
        </pc:spChg>
        <pc:spChg chg="add mod">
          <ac:chgData name="Rob Lloyd-Jones" userId="dea72f04-f63d-4ac8-b148-69ee310550b7" providerId="ADAL" clId="{D6621F7F-98F1-4E98-816A-B572C3A35460}" dt="2020-06-01T09:16:03.315" v="319" actId="1076"/>
          <ac:spMkLst>
            <pc:docMk/>
            <pc:sldMk cId="807223450" sldId="538"/>
            <ac:spMk id="7" creationId="{3139215D-3E49-4C42-9B70-EACDAFF554A7}"/>
          </ac:spMkLst>
        </pc:spChg>
      </pc:sldChg>
      <pc:sldChg chg="add del">
        <pc:chgData name="Rob Lloyd-Jones" userId="dea72f04-f63d-4ac8-b148-69ee310550b7" providerId="ADAL" clId="{D6621F7F-98F1-4E98-816A-B572C3A35460}" dt="2020-06-01T09:17:21.024" v="389" actId="2696"/>
        <pc:sldMkLst>
          <pc:docMk/>
          <pc:sldMk cId="1853970772" sldId="539"/>
        </pc:sldMkLst>
      </pc:sldChg>
      <pc:sldChg chg="modSp add">
        <pc:chgData name="Rob Lloyd-Jones" userId="dea72f04-f63d-4ac8-b148-69ee310550b7" providerId="ADAL" clId="{D6621F7F-98F1-4E98-816A-B572C3A35460}" dt="2020-06-01T09:17:16.838" v="388" actId="20577"/>
        <pc:sldMkLst>
          <pc:docMk/>
          <pc:sldMk cId="2030919196" sldId="540"/>
        </pc:sldMkLst>
        <pc:spChg chg="mod">
          <ac:chgData name="Rob Lloyd-Jones" userId="dea72f04-f63d-4ac8-b148-69ee310550b7" providerId="ADAL" clId="{D6621F7F-98F1-4E98-816A-B572C3A35460}" dt="2020-06-01T09:17:16.838" v="388" actId="20577"/>
          <ac:spMkLst>
            <pc:docMk/>
            <pc:sldMk cId="2030919196" sldId="540"/>
            <ac:spMk id="2" creationId="{00000000-0000-0000-0000-000000000000}"/>
          </ac:spMkLst>
        </pc:spChg>
      </pc:sldChg>
      <pc:sldMasterChg chg="delSp addSldLayout delSldLayout">
        <pc:chgData name="Rob Lloyd-Jones" userId="dea72f04-f63d-4ac8-b148-69ee310550b7" providerId="ADAL" clId="{D6621F7F-98F1-4E98-816A-B572C3A35460}" dt="2020-06-01T09:20:57.879" v="391" actId="478"/>
        <pc:sldMasterMkLst>
          <pc:docMk/>
          <pc:sldMasterMk cId="1699387785" sldId="2147483648"/>
        </pc:sldMasterMkLst>
        <pc:picChg chg="del">
          <ac:chgData name="Rob Lloyd-Jones" userId="dea72f04-f63d-4ac8-b148-69ee310550b7" providerId="ADAL" clId="{D6621F7F-98F1-4E98-816A-B572C3A35460}" dt="2020-06-01T09:20:57.879" v="391" actId="478"/>
          <ac:picMkLst>
            <pc:docMk/>
            <pc:sldMasterMk cId="1699387785" sldId="2147483648"/>
            <ac:picMk id="12" creationId="{251D61E5-B2D2-4055-817C-E33D60A1FAF9}"/>
          </ac:picMkLst>
        </pc:picChg>
        <pc:sldLayoutChg chg="add del">
          <pc:chgData name="Rob Lloyd-Jones" userId="dea72f04-f63d-4ac8-b148-69ee310550b7" providerId="ADAL" clId="{D6621F7F-98F1-4E98-816A-B572C3A35460}" dt="2020-06-01T09:13:45.959" v="305" actId="2696"/>
          <pc:sldLayoutMkLst>
            <pc:docMk/>
            <pc:sldMasterMk cId="1699387785" sldId="2147483648"/>
            <pc:sldLayoutMk cId="3112304544" sldId="214748366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4162B-73BC-4778-9E08-F33F04A4D1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091A8D-92AD-4817-9C3F-37C573F8C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A61A0-06EF-4FB2-B826-3C78724F0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E85-92E5-4CD6-938E-72D36E5F6186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292FB-04AD-4580-9239-20BD91A79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7F53A-87C6-4C1C-9DC7-5CB2CD894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D8B-F08A-4D21-ABD5-7D87C2528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3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9799E-6F4E-4A85-A4FD-0D9A48782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409274-071E-4B87-A4AD-927BBE8AA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E4494-9006-4249-BFA6-06EC37520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E85-92E5-4CD6-938E-72D36E5F6186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08F98-53AB-47C2-AE3A-D9B9082F0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03EAA-B2F8-4CA5-9DAB-224AD22EA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D8B-F08A-4D21-ABD5-7D87C2528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E5AF9E-30C7-4AC7-99F0-7E45D4B768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2C89BE-CB22-4F90-B3F9-1A38F4D62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8C06F-58C0-4E67-8D41-981F72F6E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E85-92E5-4CD6-938E-72D36E5F6186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AC1DB-08BA-429D-B6D7-C3DA31ACE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AE77C-CDD0-44FA-B0AE-90B45C0E3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D8B-F08A-4D21-ABD5-7D87C2528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83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A97E130-4779-46DF-A17C-5818C7E0354F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C60A992-84D6-4DC9-8E02-738E17B66027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3392" y="548681"/>
            <a:ext cx="11041227" cy="511256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spcAft>
                <a:spcPts val="1200"/>
              </a:spcAft>
              <a:buNone/>
              <a:defRPr sz="3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21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437" y="548680"/>
            <a:ext cx="10972800" cy="2736304"/>
          </a:xfrm>
        </p:spPr>
        <p:txBody>
          <a:bodyPr anchor="ctr" anchorCtr="1">
            <a:normAutofit/>
          </a:bodyPr>
          <a:lstStyle>
            <a:lvl1pPr marL="0" indent="0" algn="ctr">
              <a:buFontTx/>
              <a:buNone/>
              <a:defRPr sz="44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623392" y="3573016"/>
            <a:ext cx="10972800" cy="2160240"/>
          </a:xfrm>
        </p:spPr>
        <p:txBody>
          <a:bodyPr anchor="ctr" anchorCtr="1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2304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602A6-0779-4FA5-ABBF-EE0F00745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8D250-0DE7-4996-97EA-46F208B82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47CB8-4859-4667-82F4-4B63A0258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E85-92E5-4CD6-938E-72D36E5F6186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52118-B7C5-4145-9469-765C00FF6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F93A4-0270-4469-BB1F-C0AFC837D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D8B-F08A-4D21-ABD5-7D87C2528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58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32122-9235-4363-9CB8-6AC30634F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A73FC-C4EB-432A-8E48-7F36B2C5D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F62A2-F70A-4ADF-95D9-98461C498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E85-92E5-4CD6-938E-72D36E5F6186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9F7D2-9521-49FC-BA65-7DBFCB46A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8F45D-41D1-4CE5-8EF1-3E1F0F2D3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D8B-F08A-4D21-ABD5-7D87C2528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50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A7CFF-FA4B-4752-8685-0556FB810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2EB60-ABBF-4328-BE54-6A2E298516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85377E-E0B1-44F3-A329-0A7355B94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8351D5-2F88-4515-BB20-C839C6672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E85-92E5-4CD6-938E-72D36E5F6186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63A95-1C9B-44D8-B333-A36AA5931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BDBD88-874C-47DC-8532-8FFC9F4B5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D8B-F08A-4D21-ABD5-7D87C2528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00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765CE-4A82-427D-8472-5A168DF0E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F80015-AA37-4495-B489-BC8079865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6336AB-CB1C-46AA-9BE0-249061C0FC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13E153-4B15-46F5-88B8-BAC0F8A6C2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2AA7DE-080B-4352-BF91-A77D670215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6CB0C5-89F1-4407-97C2-1D593FAD4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E85-92E5-4CD6-938E-72D36E5F6186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AD8E92-CB93-491C-B4D8-5F699A2A0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BD7583-9DF0-40B1-A815-C278AEA56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D8B-F08A-4D21-ABD5-7D87C2528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12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791B4-5C25-4FF8-BD93-B6A846213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E104BC-4A2E-4EF8-AD32-2C1DE5800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E85-92E5-4CD6-938E-72D36E5F6186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37900A-180D-4A68-88BA-073D0FB0B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064957-11A5-47E1-9942-F688E6F89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D8B-F08A-4D21-ABD5-7D87C2528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04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FA72A4-7BEC-4A13-8565-156209E75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E85-92E5-4CD6-938E-72D36E5F6186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B0CECF-FD35-4EB5-8DFA-2F8957A9C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66BA9-549E-412A-8304-7662A4CA3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D8B-F08A-4D21-ABD5-7D87C2528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5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8F54F-F7E5-4D21-9165-92552E1DE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94E6A-4781-4DAD-80B4-CC92E9528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D594E5-46DB-4DF3-AD40-E6E4553B7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02613-7844-4C63-BFF7-17113BCB2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E85-92E5-4CD6-938E-72D36E5F6186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BB510D-F446-4DD9-BFEE-448FBADE4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72623-C32D-4758-80B4-09C38A8DE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D8B-F08A-4D21-ABD5-7D87C2528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176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32D8B-1806-4A60-8EE0-AD13069A4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B4633D-8CF6-42AC-9C19-BCB5998BAF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310496-01DF-40C4-8A92-14F53ADBDA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3F8AE6-38DF-4E77-8DCA-CCF83D393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E85-92E5-4CD6-938E-72D36E5F6186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953A8-04FA-48DB-86F1-6A35DEE3C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A2402E-B027-4C0E-B6EE-DF58445AC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D8B-F08A-4D21-ABD5-7D87C2528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56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0A0006-62E6-4186-B093-AE654EAB1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9B527B-69DA-42A3-AEA1-DD13102A4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336C0-6AE0-452B-BDAA-8A8AFBB92D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C2E85-92E5-4CD6-938E-72D36E5F6186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90D08-CBD6-47B0-8CE1-3DA897F07F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BADAC-4255-434C-9EBE-7C35DC1AD7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9AD8B-F08A-4D21-ABD5-7D87C2528CB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C4B6DC4-8F06-4C9A-8008-DABA24F5674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920" y="5854238"/>
            <a:ext cx="1763962" cy="78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387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E8972E-2A6B-486D-B994-E39F8DE64745}"/>
              </a:ext>
            </a:extLst>
          </p:cNvPr>
          <p:cNvSpPr txBox="1"/>
          <p:nvPr/>
        </p:nvSpPr>
        <p:spPr>
          <a:xfrm>
            <a:off x="3189268" y="4171727"/>
            <a:ext cx="5802501" cy="76944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Impact" panose="020B0806030902050204" pitchFamily="34" charset="0"/>
              </a:rPr>
              <a:t>DIGITAL ASSEMBLY FINAL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8C8ABD-6733-46C6-A0C3-111BB16049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833" y="1142793"/>
            <a:ext cx="7503370" cy="276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399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2711624" y="5164769"/>
            <a:ext cx="6768752" cy="424732"/>
          </a:xfrm>
        </p:spPr>
        <p:txBody>
          <a:bodyPr wrap="square" anchor="t" anchorCtr="0">
            <a:spAutoFit/>
          </a:bodyPr>
          <a:lstStyle/>
          <a:p>
            <a:r>
              <a:rPr lang="en-GB" sz="2400" b="1" dirty="0">
                <a:solidFill>
                  <a:schemeClr val="tx1"/>
                </a:solidFill>
              </a:rPr>
              <a:t>Add teacher’s title </a:t>
            </a: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1524000" y="188640"/>
            <a:ext cx="9144000" cy="18182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F58220"/>
              </a:buClr>
              <a:buSzPct val="115000"/>
              <a:buFont typeface="Arial" panose="020B0604020202020204" pitchFamily="34" charset="0"/>
              <a:buNone/>
              <a:defRPr sz="34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12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10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9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9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b="1" dirty="0"/>
          </a:p>
        </p:txBody>
      </p:sp>
      <p:sp>
        <p:nvSpPr>
          <p:cNvPr id="9" name="Rounded Rectangle 8"/>
          <p:cNvSpPr/>
          <p:nvPr/>
        </p:nvSpPr>
        <p:spPr>
          <a:xfrm>
            <a:off x="3899756" y="4367448"/>
            <a:ext cx="4392488" cy="683857"/>
          </a:xfrm>
          <a:prstGeom prst="roundRect">
            <a:avLst>
              <a:gd name="adj" fmla="val 0"/>
            </a:avLst>
          </a:prstGeom>
          <a:solidFill>
            <a:srgbClr val="FB0F11"/>
          </a:solidFill>
          <a:ln w="19050">
            <a:noFill/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72000" rtlCol="0" anchor="ctr"/>
          <a:lstStyle/>
          <a:p>
            <a:pPr algn="ctr"/>
            <a:r>
              <a:rPr lang="en-GB" sz="3200" dirty="0">
                <a:solidFill>
                  <a:srgbClr val="F8F8F8"/>
                </a:solidFill>
                <a:latin typeface="Impact" panose="020B0806030902050204" pitchFamily="34" charset="0"/>
              </a:rPr>
              <a:t>Add teacher’s name</a:t>
            </a:r>
          </a:p>
        </p:txBody>
      </p:sp>
      <p:sp>
        <p:nvSpPr>
          <p:cNvPr id="10" name="Text Placeholder 1"/>
          <p:cNvSpPr txBox="1">
            <a:spLocks/>
          </p:cNvSpPr>
          <p:nvPr/>
        </p:nvSpPr>
        <p:spPr>
          <a:xfrm>
            <a:off x="1524000" y="-7653"/>
            <a:ext cx="9144000" cy="1930956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F58220"/>
              </a:buClr>
              <a:buSzPct val="115000"/>
              <a:buFont typeface="Arial" panose="020B0604020202020204" pitchFamily="34" charset="0"/>
              <a:buNone/>
              <a:defRPr sz="34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12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10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9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9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300" dirty="0">
                <a:solidFill>
                  <a:schemeClr val="tx1"/>
                </a:solidFill>
                <a:latin typeface="Impact" panose="020B0806030902050204" pitchFamily="34" charset="0"/>
              </a:rPr>
              <a:t>PLEASE WELCOME…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6E7A2C3-2D37-4A03-9558-DB4CADEAAB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70" t="32995" r="16143" b="32419"/>
          <a:stretch/>
        </p:blipFill>
        <p:spPr>
          <a:xfrm>
            <a:off x="4367808" y="1509280"/>
            <a:ext cx="3456384" cy="2558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64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1991543" y="2586461"/>
            <a:ext cx="8280920" cy="1685077"/>
          </a:xfrm>
        </p:spPr>
        <p:txBody>
          <a:bodyPr anchor="t" anchorCtr="0">
            <a:spAutoFit/>
          </a:bodyPr>
          <a:lstStyle/>
          <a:p>
            <a:pPr>
              <a:spcAft>
                <a:spcPts val="2400"/>
              </a:spcAft>
            </a:pPr>
            <a:r>
              <a:rPr lang="en-GB" sz="11500" dirty="0">
                <a:latin typeface="Impact" panose="020B0806030902050204" pitchFamily="34" charset="0"/>
              </a:rPr>
              <a:t>1</a:t>
            </a:r>
            <a:r>
              <a:rPr lang="en-GB" sz="11500" dirty="0">
                <a:solidFill>
                  <a:schemeClr val="tx1"/>
                </a:solidFill>
                <a:latin typeface="Impact" panose="020B0806030902050204" pitchFamily="34" charset="0"/>
              </a:rPr>
              <a:t>,000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Text Placeholder 1"/>
          <p:cNvSpPr txBox="1">
            <a:spLocks/>
          </p:cNvSpPr>
          <p:nvPr/>
        </p:nvSpPr>
        <p:spPr>
          <a:xfrm>
            <a:off x="1501949" y="4350023"/>
            <a:ext cx="9537526" cy="81560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F58220"/>
              </a:buClr>
              <a:buSzPct val="115000"/>
              <a:buFont typeface="Arial" panose="020B0604020202020204" pitchFamily="34" charset="0"/>
              <a:buNone/>
              <a:defRPr sz="34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12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10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9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9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sz="2400" b="1" dirty="0">
                <a:solidFill>
                  <a:schemeClr val="tx1"/>
                </a:solidFill>
              </a:rPr>
              <a:t>Year 10 students will take on the challenge </a:t>
            </a:r>
          </a:p>
          <a:p>
            <a:pPr>
              <a:spcAft>
                <a:spcPts val="600"/>
              </a:spcAft>
            </a:pPr>
            <a:r>
              <a:rPr lang="en-GB" sz="2400" b="1" dirty="0">
                <a:solidFill>
                  <a:schemeClr val="tx1"/>
                </a:solidFill>
              </a:rPr>
              <a:t>in the West Midlands 2019-2020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F171AC-388A-469A-B15D-DA13B4D545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2143" y="904021"/>
            <a:ext cx="2099987" cy="139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72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2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4983218" y="1111062"/>
            <a:ext cx="2116228" cy="1453843"/>
          </a:xfrm>
          <a:prstGeom prst="ellipse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aseline="-25000" dirty="0"/>
          </a:p>
        </p:txBody>
      </p:sp>
      <p:sp>
        <p:nvSpPr>
          <p:cNvPr id="17" name="Oval 16"/>
          <p:cNvSpPr/>
          <p:nvPr/>
        </p:nvSpPr>
        <p:spPr>
          <a:xfrm>
            <a:off x="7464152" y="4293097"/>
            <a:ext cx="2116228" cy="1453843"/>
          </a:xfrm>
          <a:prstGeom prst="ellipse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aseline="-25000" dirty="0"/>
          </a:p>
        </p:txBody>
      </p:sp>
      <p:sp>
        <p:nvSpPr>
          <p:cNvPr id="18" name="Oval 17"/>
          <p:cNvSpPr/>
          <p:nvPr/>
        </p:nvSpPr>
        <p:spPr>
          <a:xfrm>
            <a:off x="2495600" y="4293097"/>
            <a:ext cx="2116228" cy="1453843"/>
          </a:xfrm>
          <a:prstGeom prst="ellipse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aseline="-25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11128FD-7E80-4BCA-8877-A2C293AEA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6916" y="332656"/>
            <a:ext cx="7488831" cy="5761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733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34967" y="1654238"/>
            <a:ext cx="8283416" cy="576065"/>
          </a:xfrm>
          <a:prstGeom prst="roundRect">
            <a:avLst>
              <a:gd name="adj" fmla="val 0"/>
            </a:avLst>
          </a:prstGeom>
          <a:solidFill>
            <a:srgbClr val="FB0F11"/>
          </a:solidFill>
          <a:ln w="19050">
            <a:noFill/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72000" rtlCol="0" anchor="ctr"/>
          <a:lstStyle/>
          <a:p>
            <a:pPr algn="ctr"/>
            <a:r>
              <a:rPr lang="en-GB" sz="3200" b="1" dirty="0">
                <a:solidFill>
                  <a:srgbClr val="F8F8F8"/>
                </a:solidFill>
                <a:latin typeface="Impact" panose="020B0806030902050204" pitchFamily="34" charset="0"/>
              </a:rPr>
              <a:t>Add student’s name</a:t>
            </a: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1524000" y="-111226"/>
            <a:ext cx="9036496" cy="144016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F58220"/>
              </a:buClr>
              <a:buSzPct val="115000"/>
              <a:buFont typeface="Arial" panose="020B0604020202020204" pitchFamily="34" charset="0"/>
              <a:buNone/>
              <a:defRPr sz="34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12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10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9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9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tx1"/>
                </a:solidFill>
                <a:latin typeface="Impact" panose="020B0806030902050204" pitchFamily="34" charset="0"/>
              </a:rPr>
              <a:t>SPEAKING AT TODAY’S SPEAK OFF</a:t>
            </a:r>
          </a:p>
        </p:txBody>
      </p:sp>
      <p:sp>
        <p:nvSpPr>
          <p:cNvPr id="9" name="Rounded Rectangle 2">
            <a:extLst>
              <a:ext uri="{FF2B5EF4-FFF2-40B4-BE49-F238E27FC236}">
                <a16:creationId xmlns:a16="http://schemas.microsoft.com/office/drawing/2014/main" id="{8D61374E-6D43-4D10-8D33-A0FF9CBBB659}"/>
              </a:ext>
            </a:extLst>
          </p:cNvPr>
          <p:cNvSpPr/>
          <p:nvPr/>
        </p:nvSpPr>
        <p:spPr>
          <a:xfrm>
            <a:off x="1934967" y="2555607"/>
            <a:ext cx="8283416" cy="576065"/>
          </a:xfrm>
          <a:prstGeom prst="roundRect">
            <a:avLst>
              <a:gd name="adj" fmla="val 0"/>
            </a:avLst>
          </a:prstGeom>
          <a:solidFill>
            <a:srgbClr val="FB0F11"/>
          </a:solidFill>
          <a:ln w="19050">
            <a:noFill/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72000" rtlCol="0" anchor="ctr"/>
          <a:lstStyle/>
          <a:p>
            <a:pPr algn="ctr"/>
            <a:r>
              <a:rPr lang="en-GB" sz="3200" b="1" dirty="0">
                <a:solidFill>
                  <a:srgbClr val="F8F8F8"/>
                </a:solidFill>
                <a:latin typeface="Impact" panose="020B0806030902050204" pitchFamily="34" charset="0"/>
              </a:rPr>
              <a:t>Add student’s name</a:t>
            </a:r>
          </a:p>
        </p:txBody>
      </p:sp>
      <p:sp>
        <p:nvSpPr>
          <p:cNvPr id="5" name="Rounded Rectangle 2">
            <a:extLst>
              <a:ext uri="{FF2B5EF4-FFF2-40B4-BE49-F238E27FC236}">
                <a16:creationId xmlns:a16="http://schemas.microsoft.com/office/drawing/2014/main" id="{76EF7DC8-F354-493C-8931-147B42351845}"/>
              </a:ext>
            </a:extLst>
          </p:cNvPr>
          <p:cNvSpPr/>
          <p:nvPr/>
        </p:nvSpPr>
        <p:spPr>
          <a:xfrm>
            <a:off x="1954292" y="3397773"/>
            <a:ext cx="8283416" cy="576065"/>
          </a:xfrm>
          <a:prstGeom prst="roundRect">
            <a:avLst>
              <a:gd name="adj" fmla="val 0"/>
            </a:avLst>
          </a:prstGeom>
          <a:solidFill>
            <a:srgbClr val="FB0F11"/>
          </a:solidFill>
          <a:ln w="19050">
            <a:noFill/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72000" rtlCol="0" anchor="ctr"/>
          <a:lstStyle/>
          <a:p>
            <a:pPr algn="ctr"/>
            <a:r>
              <a:rPr lang="en-GB" sz="3200" b="1" dirty="0">
                <a:solidFill>
                  <a:srgbClr val="F8F8F8"/>
                </a:solidFill>
                <a:latin typeface="Impact" panose="020B0806030902050204" pitchFamily="34" charset="0"/>
              </a:rPr>
              <a:t>Add student’s name</a:t>
            </a:r>
          </a:p>
        </p:txBody>
      </p:sp>
      <p:sp>
        <p:nvSpPr>
          <p:cNvPr id="6" name="Rounded Rectangle 2">
            <a:extLst>
              <a:ext uri="{FF2B5EF4-FFF2-40B4-BE49-F238E27FC236}">
                <a16:creationId xmlns:a16="http://schemas.microsoft.com/office/drawing/2014/main" id="{4AC6B9BB-197B-431E-8E53-A8E637FAE19B}"/>
              </a:ext>
            </a:extLst>
          </p:cNvPr>
          <p:cNvSpPr/>
          <p:nvPr/>
        </p:nvSpPr>
        <p:spPr>
          <a:xfrm>
            <a:off x="1954292" y="4239939"/>
            <a:ext cx="8283416" cy="576065"/>
          </a:xfrm>
          <a:prstGeom prst="roundRect">
            <a:avLst>
              <a:gd name="adj" fmla="val 0"/>
            </a:avLst>
          </a:prstGeom>
          <a:solidFill>
            <a:srgbClr val="FB0F11"/>
          </a:solidFill>
          <a:ln w="19050">
            <a:noFill/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72000" rtlCol="0" anchor="ctr"/>
          <a:lstStyle/>
          <a:p>
            <a:pPr algn="ctr"/>
            <a:r>
              <a:rPr lang="en-GB" sz="3200" b="1" dirty="0">
                <a:solidFill>
                  <a:srgbClr val="F8F8F8"/>
                </a:solidFill>
                <a:latin typeface="Impact" panose="020B0806030902050204" pitchFamily="34" charset="0"/>
              </a:rPr>
              <a:t>Add student’s name</a:t>
            </a:r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3139215D-3E49-4C42-9B70-EACDAFF554A7}"/>
              </a:ext>
            </a:extLst>
          </p:cNvPr>
          <p:cNvSpPr/>
          <p:nvPr/>
        </p:nvSpPr>
        <p:spPr>
          <a:xfrm>
            <a:off x="1954292" y="5082105"/>
            <a:ext cx="8283416" cy="576065"/>
          </a:xfrm>
          <a:prstGeom prst="roundRect">
            <a:avLst>
              <a:gd name="adj" fmla="val 0"/>
            </a:avLst>
          </a:prstGeom>
          <a:solidFill>
            <a:srgbClr val="FB0F11"/>
          </a:solidFill>
          <a:ln w="19050">
            <a:noFill/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72000" rtlCol="0" anchor="ctr"/>
          <a:lstStyle/>
          <a:p>
            <a:pPr algn="ctr"/>
            <a:r>
              <a:rPr lang="en-GB" sz="3200" b="1" dirty="0">
                <a:solidFill>
                  <a:srgbClr val="F8F8F8"/>
                </a:solidFill>
                <a:latin typeface="Impact" panose="020B0806030902050204" pitchFamily="34" charset="0"/>
              </a:rPr>
              <a:t>Add student’s name</a:t>
            </a:r>
          </a:p>
        </p:txBody>
      </p:sp>
    </p:spTree>
    <p:extLst>
      <p:ext uri="{BB962C8B-B14F-4D97-AF65-F5344CB8AC3E}">
        <p14:creationId xmlns:p14="http://schemas.microsoft.com/office/powerpoint/2010/main" val="807223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/>
          </p:cNvSpPr>
          <p:nvPr/>
        </p:nvSpPr>
        <p:spPr>
          <a:xfrm>
            <a:off x="1524000" y="1797784"/>
            <a:ext cx="9144000" cy="3262432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F58220"/>
              </a:buClr>
              <a:buSzPct val="115000"/>
              <a:buFont typeface="Arial" panose="020B0604020202020204" pitchFamily="34" charset="0"/>
              <a:buNone/>
              <a:defRPr sz="34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12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10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9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9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chemeClr val="tx1"/>
                </a:solidFill>
                <a:latin typeface="Calibri" panose="020F0502020204030204" pitchFamily="34" charset="0"/>
              </a:rPr>
              <a:t>THANK YOU for your support</a:t>
            </a:r>
          </a:p>
          <a:p>
            <a:r>
              <a:rPr lang="en-GB" sz="3200" dirty="0">
                <a:solidFill>
                  <a:schemeClr val="tx1"/>
                </a:solidFill>
                <a:latin typeface="Calibri" panose="020F0502020204030204" pitchFamily="34" charset="0"/>
              </a:rPr>
              <a:t>Our winner will go on to speak alongside finalists from all over the West Midlands at a Digital Final hosted on Zoom.</a:t>
            </a:r>
          </a:p>
          <a:p>
            <a:r>
              <a:rPr lang="en-GB" sz="3200" dirty="0">
                <a:solidFill>
                  <a:schemeClr val="tx1"/>
                </a:solidFill>
                <a:latin typeface="Calibri" panose="020F0502020204030204" pitchFamily="34" charset="0"/>
              </a:rPr>
              <a:t>We will share the date of the Digital Final soon – everyone is welcome to attend!</a:t>
            </a:r>
          </a:p>
        </p:txBody>
      </p:sp>
    </p:spTree>
    <p:extLst>
      <p:ext uri="{BB962C8B-B14F-4D97-AF65-F5344CB8AC3E}">
        <p14:creationId xmlns:p14="http://schemas.microsoft.com/office/powerpoint/2010/main" val="203091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B88F40C790324D8815DD06198551EB" ma:contentTypeVersion="12" ma:contentTypeDescription="Create a new document." ma:contentTypeScope="" ma:versionID="a5e1074cc43cb706408ccd4a45ca9823">
  <xsd:schema xmlns:xsd="http://www.w3.org/2001/XMLSchema" xmlns:xs="http://www.w3.org/2001/XMLSchema" xmlns:p="http://schemas.microsoft.com/office/2006/metadata/properties" xmlns:ns2="c4312f8f-d0d9-498a-9cb9-0ea2f034ade4" xmlns:ns3="e9267c8e-561a-4351-8ce5-a2a18bf4c3a0" targetNamespace="http://schemas.microsoft.com/office/2006/metadata/properties" ma:root="true" ma:fieldsID="6c4ff92c466f0a939026b85131aa1abd" ns2:_="" ns3:_="">
    <xsd:import namespace="c4312f8f-d0d9-498a-9cb9-0ea2f034ade4"/>
    <xsd:import namespace="e9267c8e-561a-4351-8ce5-a2a18bf4c3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12f8f-d0d9-498a-9cb9-0ea2f034ad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267c8e-561a-4351-8ce5-a2a18bf4c3a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2D83BC-4227-465A-93BD-D8D27C0F0C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312f8f-d0d9-498a-9cb9-0ea2f034ade4"/>
    <ds:schemaRef ds:uri="e9267c8e-561a-4351-8ce5-a2a18bf4c3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9ADC97-B78D-4299-B1A6-411B5D597F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0788E4-2BF8-4923-9D0F-803B706A7887}">
  <ds:schemaRefs>
    <ds:schemaRef ds:uri="http://www.w3.org/XML/1998/namespace"/>
    <ds:schemaRef ds:uri="e9267c8e-561a-4351-8ce5-a2a18bf4c3a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c4312f8f-d0d9-498a-9cb9-0ea2f034ade4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91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Taylor</dc:creator>
  <cp:lastModifiedBy>rob.l_j@outlook.com</cp:lastModifiedBy>
  <cp:revision>2</cp:revision>
  <dcterms:created xsi:type="dcterms:W3CDTF">2019-07-05T14:21:09Z</dcterms:created>
  <dcterms:modified xsi:type="dcterms:W3CDTF">2020-06-01T09:21:43Z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0x010100AEB88F40C790324D8815DD06198551EB</vt:lpwstr>
  </property>
</Properties>
</file>